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88" r:id="rId4"/>
    <p:sldId id="289" r:id="rId6"/>
    <p:sldId id="300" r:id="rId7"/>
    <p:sldId id="290" r:id="rId8"/>
    <p:sldId id="299" r:id="rId9"/>
    <p:sldId id="306" r:id="rId10"/>
    <p:sldId id="291" r:id="rId11"/>
    <p:sldId id="293" r:id="rId12"/>
    <p:sldId id="303" r:id="rId13"/>
    <p:sldId id="302" r:id="rId14"/>
    <p:sldId id="295" r:id="rId15"/>
    <p:sldId id="307" r:id="rId16"/>
    <p:sldId id="294" r:id="rId17"/>
    <p:sldId id="297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729"/>
  </p:normalViewPr>
  <p:slideViewPr>
    <p:cSldViewPr snapToGrid="0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BB433-D39D-4D05-9A09-7ED577AFC0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0AA781-D241-45AA-ACC7-9B7E1AFAF890}">
      <dgm:prSet/>
      <dgm:spPr/>
      <dgm:t>
        <a:bodyPr/>
        <a:lstStyle/>
        <a:p>
          <a:r>
            <a:rPr lang="en-US"/>
            <a:t>Table of content</a:t>
          </a:r>
        </a:p>
      </dgm:t>
    </dgm:pt>
    <dgm:pt modelId="{637D1457-CC43-41F8-BB32-D57396027B6C}" cxnId="{1DE740B1-161F-4C57-B159-2F00B85D9F73}" type="parTrans">
      <dgm:prSet/>
      <dgm:spPr/>
      <dgm:t>
        <a:bodyPr/>
        <a:lstStyle/>
        <a:p>
          <a:endParaRPr lang="en-US"/>
        </a:p>
      </dgm:t>
    </dgm:pt>
    <dgm:pt modelId="{A3E7219B-BF66-4ED3-A860-DEEF48D24FD7}" cxnId="{1DE740B1-161F-4C57-B159-2F00B85D9F73}" type="sibTrans">
      <dgm:prSet/>
      <dgm:spPr/>
      <dgm:t>
        <a:bodyPr/>
        <a:lstStyle/>
        <a:p>
          <a:endParaRPr lang="en-US"/>
        </a:p>
      </dgm:t>
    </dgm:pt>
    <dgm:pt modelId="{1FF80423-197C-4FF5-AB01-648468700680}">
      <dgm:prSet/>
      <dgm:spPr/>
      <dgm:t>
        <a:bodyPr/>
        <a:lstStyle/>
        <a:p>
          <a:r>
            <a:rPr lang="en-US"/>
            <a:t>ER Diagram</a:t>
          </a:r>
        </a:p>
      </dgm:t>
    </dgm:pt>
    <dgm:pt modelId="{595EB650-0B55-4345-8B60-93F1AC531011}" cxnId="{700A7BF7-F2D2-4B3A-BB42-BC3C29799AB5}" type="parTrans">
      <dgm:prSet/>
      <dgm:spPr/>
      <dgm:t>
        <a:bodyPr/>
        <a:lstStyle/>
        <a:p>
          <a:endParaRPr lang="en-US"/>
        </a:p>
      </dgm:t>
    </dgm:pt>
    <dgm:pt modelId="{40346569-7664-4C70-B091-3D741E18C236}" cxnId="{700A7BF7-F2D2-4B3A-BB42-BC3C29799AB5}" type="sibTrans">
      <dgm:prSet/>
      <dgm:spPr/>
      <dgm:t>
        <a:bodyPr/>
        <a:lstStyle/>
        <a:p>
          <a:endParaRPr lang="en-US"/>
        </a:p>
      </dgm:t>
    </dgm:pt>
    <dgm:pt modelId="{6CBDB5FA-341B-43A5-9A34-B21934CE29D5}">
      <dgm:prSet/>
      <dgm:spPr/>
      <dgm:t>
        <a:bodyPr/>
        <a:lstStyle/>
        <a:p>
          <a:r>
            <a:rPr lang="en-US"/>
            <a:t>Report structure</a:t>
          </a:r>
        </a:p>
      </dgm:t>
    </dgm:pt>
    <dgm:pt modelId="{F364804C-2642-4FCC-8351-DBCC3BC95788}" cxnId="{4EE5A0DB-28BD-4B06-9BD3-1DFAE771DF40}" type="parTrans">
      <dgm:prSet/>
      <dgm:spPr/>
      <dgm:t>
        <a:bodyPr/>
        <a:lstStyle/>
        <a:p>
          <a:endParaRPr lang="en-US"/>
        </a:p>
      </dgm:t>
    </dgm:pt>
    <dgm:pt modelId="{E091D0FE-E553-484A-9DEE-8439036CB829}" cxnId="{4EE5A0DB-28BD-4B06-9BD3-1DFAE771DF40}" type="sibTrans">
      <dgm:prSet/>
      <dgm:spPr/>
      <dgm:t>
        <a:bodyPr/>
        <a:lstStyle/>
        <a:p>
          <a:endParaRPr lang="en-US"/>
        </a:p>
      </dgm:t>
    </dgm:pt>
    <dgm:pt modelId="{0023213A-1290-4ECA-B344-47A769CF454D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3D781A44-38B9-492F-975F-9A2E6E182265}" cxnId="{38B7D6D0-7AED-4091-A0E9-4B3C144BF348}" type="parTrans">
      <dgm:prSet/>
      <dgm:spPr/>
      <dgm:t>
        <a:bodyPr/>
        <a:lstStyle/>
        <a:p>
          <a:endParaRPr lang="en-US"/>
        </a:p>
      </dgm:t>
    </dgm:pt>
    <dgm:pt modelId="{2D04F8F6-0BF2-4B46-9A3E-B43D65386BEB}" cxnId="{38B7D6D0-7AED-4091-A0E9-4B3C144BF348}" type="sibTrans">
      <dgm:prSet/>
      <dgm:spPr/>
      <dgm:t>
        <a:bodyPr/>
        <a:lstStyle/>
        <a:p>
          <a:endParaRPr lang="en-US"/>
        </a:p>
      </dgm:t>
    </dgm:pt>
    <dgm:pt modelId="{EEDADD72-0C42-4881-BD54-E5F04FB7ACA4}">
      <dgm:prSet/>
      <dgm:spPr/>
      <dgm:t>
        <a:bodyPr/>
        <a:lstStyle/>
        <a:p>
          <a:r>
            <a:rPr lang="en-US"/>
            <a:t>Integration</a:t>
          </a:r>
        </a:p>
      </dgm:t>
    </dgm:pt>
    <dgm:pt modelId="{87AF13A4-6BFA-43A6-AFC8-77728185171F}" cxnId="{3F7C5035-66B9-472C-B7ED-469262ED71BF}" type="parTrans">
      <dgm:prSet/>
      <dgm:spPr/>
      <dgm:t>
        <a:bodyPr/>
        <a:lstStyle/>
        <a:p>
          <a:endParaRPr lang="en-US"/>
        </a:p>
      </dgm:t>
    </dgm:pt>
    <dgm:pt modelId="{FC4B63BD-362C-4811-BEAF-8242C418673A}" cxnId="{3F7C5035-66B9-472C-B7ED-469262ED71BF}" type="sibTrans">
      <dgm:prSet/>
      <dgm:spPr/>
      <dgm:t>
        <a:bodyPr/>
        <a:lstStyle/>
        <a:p>
          <a:endParaRPr lang="en-US"/>
        </a:p>
      </dgm:t>
    </dgm:pt>
    <dgm:pt modelId="{6FFA63E9-D86B-FF43-98A5-E9DC08E53177}" type="pres">
      <dgm:prSet presAssocID="{46DBB433-D39D-4D05-9A09-7ED577AFC0F6}" presName="outerComposite" presStyleCnt="0">
        <dgm:presLayoutVars>
          <dgm:chMax val="5"/>
          <dgm:dir/>
          <dgm:resizeHandles val="exact"/>
        </dgm:presLayoutVars>
      </dgm:prSet>
      <dgm:spPr/>
    </dgm:pt>
    <dgm:pt modelId="{1F67BE60-B5D5-D84C-BE84-387EE7E0D464}" type="pres">
      <dgm:prSet presAssocID="{46DBB433-D39D-4D05-9A09-7ED577AFC0F6}" presName="dummyMaxCanvas" presStyleCnt="0">
        <dgm:presLayoutVars/>
      </dgm:prSet>
      <dgm:spPr/>
    </dgm:pt>
    <dgm:pt modelId="{E760D367-9057-C148-B69E-B7D88713BE99}" type="pres">
      <dgm:prSet presAssocID="{46DBB433-D39D-4D05-9A09-7ED577AFC0F6}" presName="FiveNodes_1" presStyleLbl="node1" presStyleIdx="0" presStyleCnt="5">
        <dgm:presLayoutVars>
          <dgm:bulletEnabled val="1"/>
        </dgm:presLayoutVars>
      </dgm:prSet>
      <dgm:spPr/>
    </dgm:pt>
    <dgm:pt modelId="{C9891373-839F-3D4C-A881-AAC992A525A7}" type="pres">
      <dgm:prSet presAssocID="{46DBB433-D39D-4D05-9A09-7ED577AFC0F6}" presName="FiveNodes_2" presStyleLbl="node1" presStyleIdx="1" presStyleCnt="5">
        <dgm:presLayoutVars>
          <dgm:bulletEnabled val="1"/>
        </dgm:presLayoutVars>
      </dgm:prSet>
      <dgm:spPr/>
    </dgm:pt>
    <dgm:pt modelId="{EACC4732-5AA7-CA4A-AC6E-81DDE91809C6}" type="pres">
      <dgm:prSet presAssocID="{46DBB433-D39D-4D05-9A09-7ED577AFC0F6}" presName="FiveNodes_3" presStyleLbl="node1" presStyleIdx="2" presStyleCnt="5">
        <dgm:presLayoutVars>
          <dgm:bulletEnabled val="1"/>
        </dgm:presLayoutVars>
      </dgm:prSet>
      <dgm:spPr/>
    </dgm:pt>
    <dgm:pt modelId="{1F0D8962-9E2F-484F-8D20-AB88EF0DE353}" type="pres">
      <dgm:prSet presAssocID="{46DBB433-D39D-4D05-9A09-7ED577AFC0F6}" presName="FiveNodes_4" presStyleLbl="node1" presStyleIdx="3" presStyleCnt="5">
        <dgm:presLayoutVars>
          <dgm:bulletEnabled val="1"/>
        </dgm:presLayoutVars>
      </dgm:prSet>
      <dgm:spPr/>
    </dgm:pt>
    <dgm:pt modelId="{ED1DF7E8-3B89-6D4D-B40F-900006FB0E63}" type="pres">
      <dgm:prSet presAssocID="{46DBB433-D39D-4D05-9A09-7ED577AFC0F6}" presName="FiveNodes_5" presStyleLbl="node1" presStyleIdx="4" presStyleCnt="5">
        <dgm:presLayoutVars>
          <dgm:bulletEnabled val="1"/>
        </dgm:presLayoutVars>
      </dgm:prSet>
      <dgm:spPr/>
    </dgm:pt>
    <dgm:pt modelId="{4D4E64AB-7905-7A45-8A34-51F3A1116670}" type="pres">
      <dgm:prSet presAssocID="{46DBB433-D39D-4D05-9A09-7ED577AFC0F6}" presName="FiveConn_1-2" presStyleLbl="fgAccFollowNode1" presStyleIdx="0" presStyleCnt="4">
        <dgm:presLayoutVars>
          <dgm:bulletEnabled val="1"/>
        </dgm:presLayoutVars>
      </dgm:prSet>
      <dgm:spPr/>
    </dgm:pt>
    <dgm:pt modelId="{E330C91F-5048-634F-9EBC-1E4E20F6FC18}" type="pres">
      <dgm:prSet presAssocID="{46DBB433-D39D-4D05-9A09-7ED577AFC0F6}" presName="FiveConn_2-3" presStyleLbl="fgAccFollowNode1" presStyleIdx="1" presStyleCnt="4">
        <dgm:presLayoutVars>
          <dgm:bulletEnabled val="1"/>
        </dgm:presLayoutVars>
      </dgm:prSet>
      <dgm:spPr/>
    </dgm:pt>
    <dgm:pt modelId="{58BD1760-F875-BB46-AC99-986388FE4D12}" type="pres">
      <dgm:prSet presAssocID="{46DBB433-D39D-4D05-9A09-7ED577AFC0F6}" presName="FiveConn_3-4" presStyleLbl="fgAccFollowNode1" presStyleIdx="2" presStyleCnt="4">
        <dgm:presLayoutVars>
          <dgm:bulletEnabled val="1"/>
        </dgm:presLayoutVars>
      </dgm:prSet>
      <dgm:spPr/>
    </dgm:pt>
    <dgm:pt modelId="{D84C179A-D8EA-4E4A-9622-FB86C14FDB0D}" type="pres">
      <dgm:prSet presAssocID="{46DBB433-D39D-4D05-9A09-7ED577AFC0F6}" presName="FiveConn_4-5" presStyleLbl="fgAccFollowNode1" presStyleIdx="3" presStyleCnt="4">
        <dgm:presLayoutVars>
          <dgm:bulletEnabled val="1"/>
        </dgm:presLayoutVars>
      </dgm:prSet>
      <dgm:spPr/>
    </dgm:pt>
    <dgm:pt modelId="{4256CF9C-E27A-B641-AB55-76765CBAC47B}" type="pres">
      <dgm:prSet presAssocID="{46DBB433-D39D-4D05-9A09-7ED577AFC0F6}" presName="FiveNodes_1_text" presStyleLbl="node1" presStyleIdx="4" presStyleCnt="5">
        <dgm:presLayoutVars>
          <dgm:bulletEnabled val="1"/>
        </dgm:presLayoutVars>
      </dgm:prSet>
      <dgm:spPr/>
    </dgm:pt>
    <dgm:pt modelId="{1432E36B-EE28-AB4C-8DD0-AF9F0A9AD8B6}" type="pres">
      <dgm:prSet presAssocID="{46DBB433-D39D-4D05-9A09-7ED577AFC0F6}" presName="FiveNodes_2_text" presStyleLbl="node1" presStyleIdx="4" presStyleCnt="5">
        <dgm:presLayoutVars>
          <dgm:bulletEnabled val="1"/>
        </dgm:presLayoutVars>
      </dgm:prSet>
      <dgm:spPr/>
    </dgm:pt>
    <dgm:pt modelId="{5FEA0A5C-139E-E649-BDF4-6E041D28C1EA}" type="pres">
      <dgm:prSet presAssocID="{46DBB433-D39D-4D05-9A09-7ED577AFC0F6}" presName="FiveNodes_3_text" presStyleLbl="node1" presStyleIdx="4" presStyleCnt="5">
        <dgm:presLayoutVars>
          <dgm:bulletEnabled val="1"/>
        </dgm:presLayoutVars>
      </dgm:prSet>
      <dgm:spPr/>
    </dgm:pt>
    <dgm:pt modelId="{7F6EE54D-FF8B-0840-BA0A-B872A398F527}" type="pres">
      <dgm:prSet presAssocID="{46DBB433-D39D-4D05-9A09-7ED577AFC0F6}" presName="FiveNodes_4_text" presStyleLbl="node1" presStyleIdx="4" presStyleCnt="5">
        <dgm:presLayoutVars>
          <dgm:bulletEnabled val="1"/>
        </dgm:presLayoutVars>
      </dgm:prSet>
      <dgm:spPr/>
    </dgm:pt>
    <dgm:pt modelId="{0F6A8AD7-7FA9-BA49-A16A-46E432CAE3EB}" type="pres">
      <dgm:prSet presAssocID="{46DBB433-D39D-4D05-9A09-7ED577AFC0F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3E20908-3EDB-2A40-9731-AFFD142F48F5}" type="presOf" srcId="{6CBDB5FA-341B-43A5-9A34-B21934CE29D5}" destId="{5FEA0A5C-139E-E649-BDF4-6E041D28C1EA}" srcOrd="1" destOrd="0" presId="urn:microsoft.com/office/officeart/2005/8/layout/vProcess5"/>
    <dgm:cxn modelId="{C0636512-EDA6-DE4B-ADA5-89B62594735B}" type="presOf" srcId="{0023213A-1290-4ECA-B344-47A769CF454D}" destId="{1F0D8962-9E2F-484F-8D20-AB88EF0DE353}" srcOrd="0" destOrd="0" presId="urn:microsoft.com/office/officeart/2005/8/layout/vProcess5"/>
    <dgm:cxn modelId="{5D621918-1FF1-AE40-839C-C25829ADF284}" type="presOf" srcId="{2D04F8F6-0BF2-4B46-9A3E-B43D65386BEB}" destId="{D84C179A-D8EA-4E4A-9622-FB86C14FDB0D}" srcOrd="0" destOrd="0" presId="urn:microsoft.com/office/officeart/2005/8/layout/vProcess5"/>
    <dgm:cxn modelId="{24A2792D-1E48-CA4E-8645-6448B3A784D0}" type="presOf" srcId="{E10AA781-D241-45AA-ACC7-9B7E1AFAF890}" destId="{4256CF9C-E27A-B641-AB55-76765CBAC47B}" srcOrd="1" destOrd="0" presId="urn:microsoft.com/office/officeart/2005/8/layout/vProcess5"/>
    <dgm:cxn modelId="{7909D433-5854-AF45-BF26-C00C7A681129}" type="presOf" srcId="{EEDADD72-0C42-4881-BD54-E5F04FB7ACA4}" destId="{0F6A8AD7-7FA9-BA49-A16A-46E432CAE3EB}" srcOrd="1" destOrd="0" presId="urn:microsoft.com/office/officeart/2005/8/layout/vProcess5"/>
    <dgm:cxn modelId="{3F7C5035-66B9-472C-B7ED-469262ED71BF}" srcId="{46DBB433-D39D-4D05-9A09-7ED577AFC0F6}" destId="{EEDADD72-0C42-4881-BD54-E5F04FB7ACA4}" srcOrd="4" destOrd="0" parTransId="{87AF13A4-6BFA-43A6-AFC8-77728185171F}" sibTransId="{FC4B63BD-362C-4811-BEAF-8242C418673A}"/>
    <dgm:cxn modelId="{C436F262-58BC-D847-9905-13BF1074A94D}" type="presOf" srcId="{E091D0FE-E553-484A-9DEE-8439036CB829}" destId="{58BD1760-F875-BB46-AC99-986388FE4D12}" srcOrd="0" destOrd="0" presId="urn:microsoft.com/office/officeart/2005/8/layout/vProcess5"/>
    <dgm:cxn modelId="{8EE2CA6A-5267-004C-8B0C-FFC1BAE91CA0}" type="presOf" srcId="{0023213A-1290-4ECA-B344-47A769CF454D}" destId="{7F6EE54D-FF8B-0840-BA0A-B872A398F527}" srcOrd="1" destOrd="0" presId="urn:microsoft.com/office/officeart/2005/8/layout/vProcess5"/>
    <dgm:cxn modelId="{B0439D80-8E0E-684D-A173-6718F6777453}" type="presOf" srcId="{46DBB433-D39D-4D05-9A09-7ED577AFC0F6}" destId="{6FFA63E9-D86B-FF43-98A5-E9DC08E53177}" srcOrd="0" destOrd="0" presId="urn:microsoft.com/office/officeart/2005/8/layout/vProcess5"/>
    <dgm:cxn modelId="{70D2088D-3D75-DB4A-8BAF-509A7E619B70}" type="presOf" srcId="{EEDADD72-0C42-4881-BD54-E5F04FB7ACA4}" destId="{ED1DF7E8-3B89-6D4D-B40F-900006FB0E63}" srcOrd="0" destOrd="0" presId="urn:microsoft.com/office/officeart/2005/8/layout/vProcess5"/>
    <dgm:cxn modelId="{B2CE1A94-9751-604E-B363-C1DDDF5B442E}" type="presOf" srcId="{E10AA781-D241-45AA-ACC7-9B7E1AFAF890}" destId="{E760D367-9057-C148-B69E-B7D88713BE99}" srcOrd="0" destOrd="0" presId="urn:microsoft.com/office/officeart/2005/8/layout/vProcess5"/>
    <dgm:cxn modelId="{55F5DEA5-E615-8C40-8BBE-365947A13814}" type="presOf" srcId="{A3E7219B-BF66-4ED3-A860-DEEF48D24FD7}" destId="{4D4E64AB-7905-7A45-8A34-51F3A1116670}" srcOrd="0" destOrd="0" presId="urn:microsoft.com/office/officeart/2005/8/layout/vProcess5"/>
    <dgm:cxn modelId="{773525A8-451B-0C43-8C9D-6EA5DD80F559}" type="presOf" srcId="{1FF80423-197C-4FF5-AB01-648468700680}" destId="{1432E36B-EE28-AB4C-8DD0-AF9F0A9AD8B6}" srcOrd="1" destOrd="0" presId="urn:microsoft.com/office/officeart/2005/8/layout/vProcess5"/>
    <dgm:cxn modelId="{1DE740B1-161F-4C57-B159-2F00B85D9F73}" srcId="{46DBB433-D39D-4D05-9A09-7ED577AFC0F6}" destId="{E10AA781-D241-45AA-ACC7-9B7E1AFAF890}" srcOrd="0" destOrd="0" parTransId="{637D1457-CC43-41F8-BB32-D57396027B6C}" sibTransId="{A3E7219B-BF66-4ED3-A860-DEEF48D24FD7}"/>
    <dgm:cxn modelId="{B83DC1BC-3E0A-8F49-BBD4-800FFD1BBFAA}" type="presOf" srcId="{6CBDB5FA-341B-43A5-9A34-B21934CE29D5}" destId="{EACC4732-5AA7-CA4A-AC6E-81DDE91809C6}" srcOrd="0" destOrd="0" presId="urn:microsoft.com/office/officeart/2005/8/layout/vProcess5"/>
    <dgm:cxn modelId="{596CB8CA-A2F5-944A-BCC1-859EC0F4BEFA}" type="presOf" srcId="{1FF80423-197C-4FF5-AB01-648468700680}" destId="{C9891373-839F-3D4C-A881-AAC992A525A7}" srcOrd="0" destOrd="0" presId="urn:microsoft.com/office/officeart/2005/8/layout/vProcess5"/>
    <dgm:cxn modelId="{38B7D6D0-7AED-4091-A0E9-4B3C144BF348}" srcId="{46DBB433-D39D-4D05-9A09-7ED577AFC0F6}" destId="{0023213A-1290-4ECA-B344-47A769CF454D}" srcOrd="3" destOrd="0" parTransId="{3D781A44-38B9-492F-975F-9A2E6E182265}" sibTransId="{2D04F8F6-0BF2-4B46-9A3E-B43D65386BEB}"/>
    <dgm:cxn modelId="{840C01D9-C300-0347-BF92-E4C2F7B9DDD5}" type="presOf" srcId="{40346569-7664-4C70-B091-3D741E18C236}" destId="{E330C91F-5048-634F-9EBC-1E4E20F6FC18}" srcOrd="0" destOrd="0" presId="urn:microsoft.com/office/officeart/2005/8/layout/vProcess5"/>
    <dgm:cxn modelId="{4EE5A0DB-28BD-4B06-9BD3-1DFAE771DF40}" srcId="{46DBB433-D39D-4D05-9A09-7ED577AFC0F6}" destId="{6CBDB5FA-341B-43A5-9A34-B21934CE29D5}" srcOrd="2" destOrd="0" parTransId="{F364804C-2642-4FCC-8351-DBCC3BC95788}" sibTransId="{E091D0FE-E553-484A-9DEE-8439036CB829}"/>
    <dgm:cxn modelId="{700A7BF7-F2D2-4B3A-BB42-BC3C29799AB5}" srcId="{46DBB433-D39D-4D05-9A09-7ED577AFC0F6}" destId="{1FF80423-197C-4FF5-AB01-648468700680}" srcOrd="1" destOrd="0" parTransId="{595EB650-0B55-4345-8B60-93F1AC531011}" sibTransId="{40346569-7664-4C70-B091-3D741E18C236}"/>
    <dgm:cxn modelId="{115CD66C-0A88-4F4F-A201-1AF084CC705C}" type="presParOf" srcId="{6FFA63E9-D86B-FF43-98A5-E9DC08E53177}" destId="{1F67BE60-B5D5-D84C-BE84-387EE7E0D464}" srcOrd="0" destOrd="0" presId="urn:microsoft.com/office/officeart/2005/8/layout/vProcess5"/>
    <dgm:cxn modelId="{C308A0C4-09C9-4E43-B6BC-FD1C48A373F6}" type="presParOf" srcId="{6FFA63E9-D86B-FF43-98A5-E9DC08E53177}" destId="{E760D367-9057-C148-B69E-B7D88713BE99}" srcOrd="1" destOrd="0" presId="urn:microsoft.com/office/officeart/2005/8/layout/vProcess5"/>
    <dgm:cxn modelId="{613ABEBA-E111-AE4F-BF0A-C8A44F5DC0DD}" type="presParOf" srcId="{6FFA63E9-D86B-FF43-98A5-E9DC08E53177}" destId="{C9891373-839F-3D4C-A881-AAC992A525A7}" srcOrd="2" destOrd="0" presId="urn:microsoft.com/office/officeart/2005/8/layout/vProcess5"/>
    <dgm:cxn modelId="{ED488850-D048-CB46-84BB-A62A93591FCA}" type="presParOf" srcId="{6FFA63E9-D86B-FF43-98A5-E9DC08E53177}" destId="{EACC4732-5AA7-CA4A-AC6E-81DDE91809C6}" srcOrd="3" destOrd="0" presId="urn:microsoft.com/office/officeart/2005/8/layout/vProcess5"/>
    <dgm:cxn modelId="{1FD2557B-F1B1-2F48-AB1E-DA6B241D8B14}" type="presParOf" srcId="{6FFA63E9-D86B-FF43-98A5-E9DC08E53177}" destId="{1F0D8962-9E2F-484F-8D20-AB88EF0DE353}" srcOrd="4" destOrd="0" presId="urn:microsoft.com/office/officeart/2005/8/layout/vProcess5"/>
    <dgm:cxn modelId="{748A8A00-CE51-764C-A388-A4DBD55DCDAA}" type="presParOf" srcId="{6FFA63E9-D86B-FF43-98A5-E9DC08E53177}" destId="{ED1DF7E8-3B89-6D4D-B40F-900006FB0E63}" srcOrd="5" destOrd="0" presId="urn:microsoft.com/office/officeart/2005/8/layout/vProcess5"/>
    <dgm:cxn modelId="{D7D4D4FE-18F2-3143-950F-542917DCD0C4}" type="presParOf" srcId="{6FFA63E9-D86B-FF43-98A5-E9DC08E53177}" destId="{4D4E64AB-7905-7A45-8A34-51F3A1116670}" srcOrd="6" destOrd="0" presId="urn:microsoft.com/office/officeart/2005/8/layout/vProcess5"/>
    <dgm:cxn modelId="{E2F9AC13-C2E7-DF43-BF94-7E3CAE0624F9}" type="presParOf" srcId="{6FFA63E9-D86B-FF43-98A5-E9DC08E53177}" destId="{E330C91F-5048-634F-9EBC-1E4E20F6FC18}" srcOrd="7" destOrd="0" presId="urn:microsoft.com/office/officeart/2005/8/layout/vProcess5"/>
    <dgm:cxn modelId="{36EB5D0D-4A0A-1641-966B-C6D8D4096D9E}" type="presParOf" srcId="{6FFA63E9-D86B-FF43-98A5-E9DC08E53177}" destId="{58BD1760-F875-BB46-AC99-986388FE4D12}" srcOrd="8" destOrd="0" presId="urn:microsoft.com/office/officeart/2005/8/layout/vProcess5"/>
    <dgm:cxn modelId="{117CA13E-986B-3343-A570-306594371B89}" type="presParOf" srcId="{6FFA63E9-D86B-FF43-98A5-E9DC08E53177}" destId="{D84C179A-D8EA-4E4A-9622-FB86C14FDB0D}" srcOrd="9" destOrd="0" presId="urn:microsoft.com/office/officeart/2005/8/layout/vProcess5"/>
    <dgm:cxn modelId="{E9732BDD-BD6E-C44C-AA45-96EFE23EF5DB}" type="presParOf" srcId="{6FFA63E9-D86B-FF43-98A5-E9DC08E53177}" destId="{4256CF9C-E27A-B641-AB55-76765CBAC47B}" srcOrd="10" destOrd="0" presId="urn:microsoft.com/office/officeart/2005/8/layout/vProcess5"/>
    <dgm:cxn modelId="{74D4D881-0D62-EF42-AAD9-3EBAFFD40840}" type="presParOf" srcId="{6FFA63E9-D86B-FF43-98A5-E9DC08E53177}" destId="{1432E36B-EE28-AB4C-8DD0-AF9F0A9AD8B6}" srcOrd="11" destOrd="0" presId="urn:microsoft.com/office/officeart/2005/8/layout/vProcess5"/>
    <dgm:cxn modelId="{8D31AB1E-E01B-2B42-987B-4FB9C69A00A0}" type="presParOf" srcId="{6FFA63E9-D86B-FF43-98A5-E9DC08E53177}" destId="{5FEA0A5C-139E-E649-BDF4-6E041D28C1EA}" srcOrd="12" destOrd="0" presId="urn:microsoft.com/office/officeart/2005/8/layout/vProcess5"/>
    <dgm:cxn modelId="{448C62C3-040F-CD46-960B-475D32AFC493}" type="presParOf" srcId="{6FFA63E9-D86B-FF43-98A5-E9DC08E53177}" destId="{7F6EE54D-FF8B-0840-BA0A-B872A398F527}" srcOrd="13" destOrd="0" presId="urn:microsoft.com/office/officeart/2005/8/layout/vProcess5"/>
    <dgm:cxn modelId="{1C695D4B-A3FB-BD4D-B09F-A97E18A32A36}" type="presParOf" srcId="{6FFA63E9-D86B-FF43-98A5-E9DC08E53177}" destId="{0F6A8AD7-7FA9-BA49-A16A-46E432CAE3E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898108-4B1C-487B-B5AD-1D55A65C105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7B15AB-6F89-4C49-93B3-166435036DE0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DD0BEE5D-3187-4900-AC00-BA1DF4DC55C4}" cxnId="{59282DF1-D87F-41A4-8BB4-27A35C27E5AF}" type="parTrans">
      <dgm:prSet/>
      <dgm:spPr/>
      <dgm:t>
        <a:bodyPr/>
        <a:lstStyle/>
        <a:p>
          <a:endParaRPr lang="en-US"/>
        </a:p>
      </dgm:t>
    </dgm:pt>
    <dgm:pt modelId="{440BE1F0-F8DF-48CC-815D-F125535E0610}" cxnId="{59282DF1-D87F-41A4-8BB4-27A35C27E5AF}" type="sibTrans">
      <dgm:prSet/>
      <dgm:spPr/>
      <dgm:t>
        <a:bodyPr/>
        <a:lstStyle/>
        <a:p>
          <a:endParaRPr lang="en-US"/>
        </a:p>
      </dgm:t>
    </dgm:pt>
    <dgm:pt modelId="{D28AD535-C9E4-48FB-A4F7-A648C14BF08D}">
      <dgm:prSet/>
      <dgm:spPr/>
      <dgm:t>
        <a:bodyPr/>
        <a:lstStyle/>
        <a:p>
          <a:r>
            <a:rPr lang="zh-CN"/>
            <a:t>Structure of slides</a:t>
          </a:r>
          <a:endParaRPr lang="en-US"/>
        </a:p>
      </dgm:t>
    </dgm:pt>
    <dgm:pt modelId="{BC24D8D5-C7F5-43C1-986F-05F1693D3834}" cxnId="{30FAED5B-7070-4726-BB88-789ACB5A4968}" type="parTrans">
      <dgm:prSet/>
      <dgm:spPr/>
      <dgm:t>
        <a:bodyPr/>
        <a:lstStyle/>
        <a:p>
          <a:endParaRPr lang="en-US"/>
        </a:p>
      </dgm:t>
    </dgm:pt>
    <dgm:pt modelId="{1252DEA7-701C-4CCB-9FCF-6A3DB480C439}" cxnId="{30FAED5B-7070-4726-BB88-789ACB5A4968}" type="sibTrans">
      <dgm:prSet/>
      <dgm:spPr/>
      <dgm:t>
        <a:bodyPr/>
        <a:lstStyle/>
        <a:p>
          <a:endParaRPr lang="en-US"/>
        </a:p>
      </dgm:t>
    </dgm:pt>
    <dgm:pt modelId="{7A0C0F93-086D-470E-AE00-1B3DA18C96D2}">
      <dgm:prSet/>
      <dgm:spPr/>
      <dgm:t>
        <a:bodyPr/>
        <a:lstStyle/>
        <a:p>
          <a:r>
            <a:rPr lang="en-US"/>
            <a:t>Integration</a:t>
          </a:r>
        </a:p>
      </dgm:t>
    </dgm:pt>
    <dgm:pt modelId="{1E21905B-DEC9-48F9-A7D8-715FED29EF1D}" cxnId="{B1A82F6C-CADC-4704-AEA1-5A2ED3ADE23B}" type="parTrans">
      <dgm:prSet/>
      <dgm:spPr/>
      <dgm:t>
        <a:bodyPr/>
        <a:lstStyle/>
        <a:p>
          <a:endParaRPr lang="en-US"/>
        </a:p>
      </dgm:t>
    </dgm:pt>
    <dgm:pt modelId="{60AA4164-30A0-409C-ACF4-2E1FA524D406}" cxnId="{B1A82F6C-CADC-4704-AEA1-5A2ED3ADE23B}" type="sibTrans">
      <dgm:prSet/>
      <dgm:spPr/>
      <dgm:t>
        <a:bodyPr/>
        <a:lstStyle/>
        <a:p>
          <a:endParaRPr lang="en-US"/>
        </a:p>
      </dgm:t>
    </dgm:pt>
    <dgm:pt modelId="{50200881-E773-8D44-8410-D1141A1548C7}">
      <dgm:prSet/>
      <dgm:spPr/>
      <dgm:t>
        <a:bodyPr/>
        <a:lstStyle/>
        <a:p>
          <a:r>
            <a:rPr lang="en-GB"/>
            <a:t>Design </a:t>
          </a:r>
        </a:p>
      </dgm:t>
    </dgm:pt>
    <dgm:pt modelId="{49BD53CD-1634-2742-A725-4610696E1159}" cxnId="{77B515FE-355F-9041-AA84-04FE509D36D2}" type="parTrans">
      <dgm:prSet/>
      <dgm:spPr/>
    </dgm:pt>
    <dgm:pt modelId="{D0050BF0-8BB1-F74F-979C-5CC79198DCF7}" cxnId="{77B515FE-355F-9041-AA84-04FE509D36D2}" type="sibTrans">
      <dgm:prSet/>
      <dgm:spPr/>
    </dgm:pt>
    <dgm:pt modelId="{2F44A562-8672-1D4E-8C3A-C1A38870BCEC}" type="pres">
      <dgm:prSet presAssocID="{FC898108-4B1C-487B-B5AD-1D55A65C105C}" presName="linear" presStyleCnt="0">
        <dgm:presLayoutVars>
          <dgm:animLvl val="lvl"/>
          <dgm:resizeHandles val="exact"/>
        </dgm:presLayoutVars>
      </dgm:prSet>
      <dgm:spPr/>
    </dgm:pt>
    <dgm:pt modelId="{99EBF424-8F94-9541-A4E1-B3155A89777F}" type="pres">
      <dgm:prSet presAssocID="{D47B15AB-6F89-4C49-93B3-166435036D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AFA9D65-1351-6F41-B81C-F9C374386C8F}" type="pres">
      <dgm:prSet presAssocID="{440BE1F0-F8DF-48CC-815D-F125535E0610}" presName="spacer" presStyleCnt="0"/>
      <dgm:spPr/>
    </dgm:pt>
    <dgm:pt modelId="{A1CC993A-0350-3E43-B177-E17C6F2AA9F2}" type="pres">
      <dgm:prSet presAssocID="{D28AD535-C9E4-48FB-A4F7-A648C14BF08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ABFC56-D2C6-B544-89F7-F926F1ED1F80}" type="pres">
      <dgm:prSet presAssocID="{1252DEA7-701C-4CCB-9FCF-6A3DB480C439}" presName="spacer" presStyleCnt="0"/>
      <dgm:spPr/>
    </dgm:pt>
    <dgm:pt modelId="{24355CE8-E379-E446-91B8-CB1770CF490F}" type="pres">
      <dgm:prSet presAssocID="{7A0C0F93-086D-470E-AE00-1B3DA18C96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AA77B4-147F-5745-88A2-775D6C470494}" type="pres">
      <dgm:prSet presAssocID="{60AA4164-30A0-409C-ACF4-2E1FA524D406}" presName="spacer" presStyleCnt="0"/>
      <dgm:spPr/>
    </dgm:pt>
    <dgm:pt modelId="{B0543979-19C7-FF4A-B481-11FBA4E0436D}" type="pres">
      <dgm:prSet presAssocID="{50200881-E773-8D44-8410-D1141A1548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A854250-33B8-B440-BE80-2DD2F39D9B11}" type="presOf" srcId="{D47B15AB-6F89-4C49-93B3-166435036DE0}" destId="{99EBF424-8F94-9541-A4E1-B3155A89777F}" srcOrd="0" destOrd="0" presId="urn:microsoft.com/office/officeart/2005/8/layout/vList2"/>
    <dgm:cxn modelId="{6DE32057-075A-8E4D-948E-4D5ED42D8CA8}" type="presOf" srcId="{FC898108-4B1C-487B-B5AD-1D55A65C105C}" destId="{2F44A562-8672-1D4E-8C3A-C1A38870BCEC}" srcOrd="0" destOrd="0" presId="urn:microsoft.com/office/officeart/2005/8/layout/vList2"/>
    <dgm:cxn modelId="{30FAED5B-7070-4726-BB88-789ACB5A4968}" srcId="{FC898108-4B1C-487B-B5AD-1D55A65C105C}" destId="{D28AD535-C9E4-48FB-A4F7-A648C14BF08D}" srcOrd="1" destOrd="0" parTransId="{BC24D8D5-C7F5-43C1-986F-05F1693D3834}" sibTransId="{1252DEA7-701C-4CCB-9FCF-6A3DB480C439}"/>
    <dgm:cxn modelId="{B1A82F6C-CADC-4704-AEA1-5A2ED3ADE23B}" srcId="{FC898108-4B1C-487B-B5AD-1D55A65C105C}" destId="{7A0C0F93-086D-470E-AE00-1B3DA18C96D2}" srcOrd="2" destOrd="0" parTransId="{1E21905B-DEC9-48F9-A7D8-715FED29EF1D}" sibTransId="{60AA4164-30A0-409C-ACF4-2E1FA524D406}"/>
    <dgm:cxn modelId="{3EFFDE8C-D57A-C847-B917-315EFC277CB5}" type="presOf" srcId="{50200881-E773-8D44-8410-D1141A1548C7}" destId="{B0543979-19C7-FF4A-B481-11FBA4E0436D}" srcOrd="0" destOrd="0" presId="urn:microsoft.com/office/officeart/2005/8/layout/vList2"/>
    <dgm:cxn modelId="{74BB9194-2A13-7642-A422-3452D4B60DB5}" type="presOf" srcId="{D28AD535-C9E4-48FB-A4F7-A648C14BF08D}" destId="{A1CC993A-0350-3E43-B177-E17C6F2AA9F2}" srcOrd="0" destOrd="0" presId="urn:microsoft.com/office/officeart/2005/8/layout/vList2"/>
    <dgm:cxn modelId="{9F960ADF-71E0-2241-89CE-0753F47D45C6}" type="presOf" srcId="{7A0C0F93-086D-470E-AE00-1B3DA18C96D2}" destId="{24355CE8-E379-E446-91B8-CB1770CF490F}" srcOrd="0" destOrd="0" presId="urn:microsoft.com/office/officeart/2005/8/layout/vList2"/>
    <dgm:cxn modelId="{59282DF1-D87F-41A4-8BB4-27A35C27E5AF}" srcId="{FC898108-4B1C-487B-B5AD-1D55A65C105C}" destId="{D47B15AB-6F89-4C49-93B3-166435036DE0}" srcOrd="0" destOrd="0" parTransId="{DD0BEE5D-3187-4900-AC00-BA1DF4DC55C4}" sibTransId="{440BE1F0-F8DF-48CC-815D-F125535E0610}"/>
    <dgm:cxn modelId="{77B515FE-355F-9041-AA84-04FE509D36D2}" srcId="{FC898108-4B1C-487B-B5AD-1D55A65C105C}" destId="{50200881-E773-8D44-8410-D1141A1548C7}" srcOrd="3" destOrd="0" parTransId="{49BD53CD-1634-2742-A725-4610696E1159}" sibTransId="{D0050BF0-8BB1-F74F-979C-5CC79198DCF7}"/>
    <dgm:cxn modelId="{B9BDF201-8369-4E48-95FD-C6FBBD49E988}" type="presParOf" srcId="{2F44A562-8672-1D4E-8C3A-C1A38870BCEC}" destId="{99EBF424-8F94-9541-A4E1-B3155A89777F}" srcOrd="0" destOrd="0" presId="urn:microsoft.com/office/officeart/2005/8/layout/vList2"/>
    <dgm:cxn modelId="{F2AF4FDE-9620-194C-835D-B5334328E226}" type="presParOf" srcId="{2F44A562-8672-1D4E-8C3A-C1A38870BCEC}" destId="{CAFA9D65-1351-6F41-B81C-F9C374386C8F}" srcOrd="1" destOrd="0" presId="urn:microsoft.com/office/officeart/2005/8/layout/vList2"/>
    <dgm:cxn modelId="{0B8C3BE1-0A29-E746-AFFF-C9CDEAED3FB0}" type="presParOf" srcId="{2F44A562-8672-1D4E-8C3A-C1A38870BCEC}" destId="{A1CC993A-0350-3E43-B177-E17C6F2AA9F2}" srcOrd="2" destOrd="0" presId="urn:microsoft.com/office/officeart/2005/8/layout/vList2"/>
    <dgm:cxn modelId="{402448E4-969C-AE4B-B2E5-D31E79ECA84B}" type="presParOf" srcId="{2F44A562-8672-1D4E-8C3A-C1A38870BCEC}" destId="{B8ABFC56-D2C6-B544-89F7-F926F1ED1F80}" srcOrd="3" destOrd="0" presId="urn:microsoft.com/office/officeart/2005/8/layout/vList2"/>
    <dgm:cxn modelId="{297CEBBD-7DEE-D042-97D5-C5F87682DFDC}" type="presParOf" srcId="{2F44A562-8672-1D4E-8C3A-C1A38870BCEC}" destId="{24355CE8-E379-E446-91B8-CB1770CF490F}" srcOrd="4" destOrd="0" presId="urn:microsoft.com/office/officeart/2005/8/layout/vList2"/>
    <dgm:cxn modelId="{57605125-1717-7C49-A55A-452A3B924AD9}" type="presParOf" srcId="{2F44A562-8672-1D4E-8C3A-C1A38870BCEC}" destId="{77AA77B4-147F-5745-88A2-775D6C470494}" srcOrd="5" destOrd="0" presId="urn:microsoft.com/office/officeart/2005/8/layout/vList2"/>
    <dgm:cxn modelId="{7DEA0764-9630-1F45-9B9F-ECCF11F695BD}" type="presParOf" srcId="{2F44A562-8672-1D4E-8C3A-C1A38870BCEC}" destId="{B0543979-19C7-FF4A-B481-11FBA4E0436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364224" cy="5513832"/>
        <a:chOff x="0" y="0"/>
        <a:chExt cx="6364224" cy="5513832"/>
      </a:xfrm>
    </dsp:grpSpPr>
    <dsp:sp modelId="{E760D367-9057-C148-B69E-B7D88713BE99}">
      <dsp:nvSpPr>
        <dsp:cNvPr id="3" name="Rounded Rectangle 2"/>
        <dsp:cNvSpPr/>
      </dsp:nvSpPr>
      <dsp:spPr bwMode="white">
        <a:xfrm>
          <a:off x="0" y="0"/>
          <a:ext cx="4900452" cy="99249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Table of content</a:t>
          </a:r>
        </a:p>
      </dsp:txBody>
      <dsp:txXfrm>
        <a:off x="0" y="0"/>
        <a:ext cx="4900452" cy="992490"/>
      </dsp:txXfrm>
    </dsp:sp>
    <dsp:sp modelId="{C9891373-839F-3D4C-A881-AAC992A525A7}">
      <dsp:nvSpPr>
        <dsp:cNvPr id="4" name="Rounded Rectangle 3"/>
        <dsp:cNvSpPr/>
      </dsp:nvSpPr>
      <dsp:spPr bwMode="white">
        <a:xfrm>
          <a:off x="365943" y="1130336"/>
          <a:ext cx="4900452" cy="99249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615000"/>
            <a:satOff val="-2744"/>
            <a:lumOff val="-58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ER Diagram</a:t>
          </a:r>
        </a:p>
      </dsp:txBody>
      <dsp:txXfrm>
        <a:off x="365943" y="1130336"/>
        <a:ext cx="4900452" cy="992490"/>
      </dsp:txXfrm>
    </dsp:sp>
    <dsp:sp modelId="{EACC4732-5AA7-CA4A-AC6E-81DDE91809C6}">
      <dsp:nvSpPr>
        <dsp:cNvPr id="5" name="Rounded Rectangle 4"/>
        <dsp:cNvSpPr/>
      </dsp:nvSpPr>
      <dsp:spPr bwMode="white">
        <a:xfrm>
          <a:off x="731886" y="2260671"/>
          <a:ext cx="4900452" cy="99249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230000"/>
            <a:satOff val="-5489"/>
            <a:lumOff val="-117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Report structure</a:t>
          </a:r>
        </a:p>
      </dsp:txBody>
      <dsp:txXfrm>
        <a:off x="731886" y="2260671"/>
        <a:ext cx="4900452" cy="992490"/>
      </dsp:txXfrm>
    </dsp:sp>
    <dsp:sp modelId="{1F0D8962-9E2F-484F-8D20-AB88EF0DE353}">
      <dsp:nvSpPr>
        <dsp:cNvPr id="6" name="Rounded Rectangle 5"/>
        <dsp:cNvSpPr/>
      </dsp:nvSpPr>
      <dsp:spPr bwMode="white">
        <a:xfrm>
          <a:off x="1097829" y="3391007"/>
          <a:ext cx="4900452" cy="99249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1845000"/>
            <a:satOff val="-8234"/>
            <a:lumOff val="-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Communication</a:t>
          </a:r>
        </a:p>
      </dsp:txBody>
      <dsp:txXfrm>
        <a:off x="1097829" y="3391007"/>
        <a:ext cx="4900452" cy="992490"/>
      </dsp:txXfrm>
    </dsp:sp>
    <dsp:sp modelId="{ED1DF7E8-3B89-6D4D-B40F-900006FB0E63}">
      <dsp:nvSpPr>
        <dsp:cNvPr id="7" name="Rounded Rectangle 6"/>
        <dsp:cNvSpPr/>
      </dsp:nvSpPr>
      <dsp:spPr bwMode="white">
        <a:xfrm>
          <a:off x="1463772" y="4521342"/>
          <a:ext cx="4900452" cy="99249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>
            <a:hueOff val="-2460000"/>
            <a:satOff val="-10979"/>
            <a:lumOff val="-2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33350" tIns="133350" rIns="133350" bIns="133350" anchor="ctr"/>
        <a:lstStyle>
          <a:lvl1pPr algn="l">
            <a:defRPr sz="35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Integration</a:t>
          </a:r>
        </a:p>
      </dsp:txBody>
      <dsp:txXfrm>
        <a:off x="1463772" y="4521342"/>
        <a:ext cx="4900452" cy="992490"/>
      </dsp:txXfrm>
    </dsp:sp>
    <dsp:sp modelId="{4D4E64AB-7905-7A45-8A34-51F3A1116670}">
      <dsp:nvSpPr>
        <dsp:cNvPr id="8" name="Down Arrow 7"/>
        <dsp:cNvSpPr/>
      </dsp:nvSpPr>
      <dsp:spPr bwMode="white">
        <a:xfrm>
          <a:off x="4255334" y="725069"/>
          <a:ext cx="645118" cy="64511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0"/>
            <a:satOff val="0"/>
            <a:lumOff val="0"/>
            <a:alpha val="90196"/>
          </a:schemeClr>
        </a:lnRef>
        <a:fillRef idx="1">
          <a:schemeClr val="accent2">
            <a:tint val="40000"/>
            <a:alpha val="90000"/>
            <a:hueOff val="0"/>
            <a:satOff val="0"/>
            <a:lumOff val="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4255334" y="725069"/>
        <a:ext cx="645118" cy="645118"/>
      </dsp:txXfrm>
    </dsp:sp>
    <dsp:sp modelId="{E330C91F-5048-634F-9EBC-1E4E20F6FC18}">
      <dsp:nvSpPr>
        <dsp:cNvPr id="9" name="Down Arrow 8"/>
        <dsp:cNvSpPr/>
      </dsp:nvSpPr>
      <dsp:spPr bwMode="white">
        <a:xfrm>
          <a:off x="4621277" y="1855404"/>
          <a:ext cx="645118" cy="64511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-1100000"/>
            <a:satOff val="-2744"/>
            <a:lumOff val="-260"/>
            <a:alpha val="90196"/>
          </a:schemeClr>
        </a:lnRef>
        <a:fillRef idx="1">
          <a:schemeClr val="accent2">
            <a:tint val="40000"/>
            <a:alpha val="90000"/>
            <a:hueOff val="-1100000"/>
            <a:satOff val="-2744"/>
            <a:lumOff val="-260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4621277" y="1855404"/>
        <a:ext cx="645118" cy="645118"/>
      </dsp:txXfrm>
    </dsp:sp>
    <dsp:sp modelId="{58BD1760-F875-BB46-AC99-986388FE4D12}">
      <dsp:nvSpPr>
        <dsp:cNvPr id="10" name="Down Arrow 9"/>
        <dsp:cNvSpPr/>
      </dsp:nvSpPr>
      <dsp:spPr bwMode="white">
        <a:xfrm>
          <a:off x="4987220" y="2969199"/>
          <a:ext cx="645118" cy="64511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-2200000"/>
            <a:satOff val="-5489"/>
            <a:lumOff val="-522"/>
            <a:alpha val="90196"/>
          </a:schemeClr>
        </a:lnRef>
        <a:fillRef idx="1">
          <a:schemeClr val="accent2">
            <a:tint val="40000"/>
            <a:alpha val="90000"/>
            <a:hueOff val="-2200000"/>
            <a:satOff val="-5489"/>
            <a:lumOff val="-522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4987220" y="2969199"/>
        <a:ext cx="645118" cy="645118"/>
      </dsp:txXfrm>
    </dsp:sp>
    <dsp:sp modelId="{D84C179A-D8EA-4E4A-9622-FB86C14FDB0D}">
      <dsp:nvSpPr>
        <dsp:cNvPr id="11" name="Down Arrow 10"/>
        <dsp:cNvSpPr/>
      </dsp:nvSpPr>
      <dsp:spPr bwMode="white">
        <a:xfrm>
          <a:off x="5353163" y="4110562"/>
          <a:ext cx="645118" cy="64511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  <a:hueOff val="-3300000"/>
            <a:satOff val="-8234"/>
            <a:lumOff val="-783"/>
            <a:alpha val="90196"/>
          </a:schemeClr>
        </a:lnRef>
        <a:fillRef idx="1">
          <a:schemeClr val="accent2">
            <a:tint val="40000"/>
            <a:alpha val="90000"/>
            <a:hueOff val="-3300000"/>
            <a:satOff val="-8234"/>
            <a:lumOff val="-783"/>
            <a:alpha val="90196"/>
          </a:schemeClr>
        </a:fillRef>
        <a:effectRef idx="0">
          <a:scrgbClr r="0" g="0" b="0"/>
        </a:effectRef>
        <a:fontRef idx="minor"/>
      </dsp:style>
      <dsp:txBody>
        <a:bodyPr lIns="31750" tIns="31750" rIns="31750" bIns="31750" anchor="ctr"/>
        <a:lstStyle>
          <a:lvl1pPr algn="ctr">
            <a:defRPr sz="25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5353163" y="4110562"/>
        <a:ext cx="645118" cy="645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812280" cy="5541264"/>
        <a:chOff x="0" y="0"/>
        <a:chExt cx="6812280" cy="5541264"/>
      </a:xfrm>
    </dsp:grpSpPr>
    <dsp:sp modelId="{99EBF424-8F94-9541-A4E1-B3155A89777F}">
      <dsp:nvSpPr>
        <dsp:cNvPr id="3" name="Rounded Rectangle 2"/>
        <dsp:cNvSpPr/>
      </dsp:nvSpPr>
      <dsp:spPr bwMode="white">
        <a:xfrm>
          <a:off x="0" y="17432"/>
          <a:ext cx="6812280" cy="12750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79070" tIns="179070" rIns="179070" bIns="179070" anchor="ctr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Communication</a:t>
          </a:r>
        </a:p>
      </dsp:txBody>
      <dsp:txXfrm>
        <a:off x="0" y="17432"/>
        <a:ext cx="6812280" cy="1275080"/>
      </dsp:txXfrm>
    </dsp:sp>
    <dsp:sp modelId="{A1CC993A-0350-3E43-B177-E17C6F2AA9F2}">
      <dsp:nvSpPr>
        <dsp:cNvPr id="4" name="Rounded Rectangle 3"/>
        <dsp:cNvSpPr/>
      </dsp:nvSpPr>
      <dsp:spPr bwMode="white">
        <a:xfrm>
          <a:off x="0" y="1427872"/>
          <a:ext cx="6812280" cy="12750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820000"/>
            <a:satOff val="-3659"/>
            <a:lumOff val="-78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79070" tIns="179070" rIns="179070" bIns="179070" anchor="ctr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Structure of slides</a:t>
          </a:r>
          <a:endParaRPr lang="en-US"/>
        </a:p>
      </dsp:txBody>
      <dsp:txXfrm>
        <a:off x="0" y="1427872"/>
        <a:ext cx="6812280" cy="1275080"/>
      </dsp:txXfrm>
    </dsp:sp>
    <dsp:sp modelId="{24355CE8-E379-E446-91B8-CB1770CF490F}">
      <dsp:nvSpPr>
        <dsp:cNvPr id="5" name="Rounded Rectangle 4"/>
        <dsp:cNvSpPr/>
      </dsp:nvSpPr>
      <dsp:spPr bwMode="white">
        <a:xfrm>
          <a:off x="0" y="2838312"/>
          <a:ext cx="6812280" cy="12750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1640000"/>
            <a:satOff val="-7319"/>
            <a:lumOff val="-156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79070" tIns="179070" rIns="179070" bIns="179070" anchor="ctr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Integration</a:t>
          </a:r>
        </a:p>
      </dsp:txBody>
      <dsp:txXfrm>
        <a:off x="0" y="2838312"/>
        <a:ext cx="6812280" cy="1275080"/>
      </dsp:txXfrm>
    </dsp:sp>
    <dsp:sp modelId="{B0543979-19C7-FF4A-B481-11FBA4E0436D}">
      <dsp:nvSpPr>
        <dsp:cNvPr id="6" name="Rounded Rectangle 5"/>
        <dsp:cNvSpPr/>
      </dsp:nvSpPr>
      <dsp:spPr bwMode="white">
        <a:xfrm>
          <a:off x="0" y="4248752"/>
          <a:ext cx="6812280" cy="12750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hueOff val="-2460000"/>
            <a:satOff val="-10979"/>
            <a:lumOff val="-235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79070" tIns="179070" rIns="179070" bIns="179070" anchor="ctr"/>
        <a:lstStyle>
          <a:lvl1pPr algn="l">
            <a:defRPr sz="4700"/>
          </a:lvl1pPr>
          <a:lvl2pPr marL="285750" indent="-285750" algn="l">
            <a:defRPr sz="3600"/>
          </a:lvl2pPr>
          <a:lvl3pPr marL="571500" indent="-285750" algn="l">
            <a:defRPr sz="3600"/>
          </a:lvl3pPr>
          <a:lvl4pPr marL="857250" indent="-285750" algn="l">
            <a:defRPr sz="3600"/>
          </a:lvl4pPr>
          <a:lvl5pPr marL="1143000" indent="-285750" algn="l">
            <a:defRPr sz="3600"/>
          </a:lvl5pPr>
          <a:lvl6pPr marL="1428750" indent="-285750" algn="l">
            <a:defRPr sz="3600"/>
          </a:lvl6pPr>
          <a:lvl7pPr marL="1714500" indent="-285750" algn="l">
            <a:defRPr sz="3600"/>
          </a:lvl7pPr>
          <a:lvl8pPr marL="2000250" indent="-285750" algn="l">
            <a:defRPr sz="3600"/>
          </a:lvl8pPr>
          <a:lvl9pPr marL="2286000" indent="-285750" algn="l">
            <a:defRPr sz="3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/>
            <a:t>Design </a:t>
          </a:r>
        </a:p>
      </dsp:txBody>
      <dsp:txXfrm>
        <a:off x="0" y="4248752"/>
        <a:ext cx="6812280" cy="1275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DFF12-E4C2-8E4E-8D0D-47B3C06E39C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80979-614C-9644-B4AB-CC462CF4F86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ce99795d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ce99795d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sv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child's fac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16775" r="-1" b="4096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9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Team 4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GB" sz="2000"/>
              <a:t>P</a:t>
            </a:r>
            <a:r>
              <a:rPr lang="en-US" sz="2000"/>
              <a:t>roject name </a:t>
            </a:r>
            <a:r>
              <a:rPr lang="en-US" altLang="zh-CN" sz="2000"/>
              <a:t>——</a:t>
            </a:r>
            <a:r>
              <a:rPr lang="zh-CN" altLang="en-US" sz="2000"/>
              <a:t> </a:t>
            </a:r>
            <a:r>
              <a:rPr lang="en-US" altLang="zh-CN" sz="2000"/>
              <a:t>display only</a:t>
            </a:r>
            <a:endParaRPr lang="en-US" sz="2000"/>
          </a:p>
        </p:txBody>
      </p:sp>
      <p:sp>
        <p:nvSpPr>
          <p:cNvPr id="31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dirty="0"/>
              <a:t>Report ---- Violet Chen</a:t>
            </a:r>
            <a:endParaRPr lang="en-US" sz="3200" b="0" dirty="0"/>
          </a:p>
        </p:txBody>
      </p:sp>
      <p:pic>
        <p:nvPicPr>
          <p:cNvPr id="7" name="Graphic 6" descr="Report Ad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6861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Improved</a:t>
            </a:r>
            <a:r>
              <a:rPr lang="en-US" dirty="0">
                <a:effectLst/>
              </a:rPr>
              <a:t> the readability of the paragraphs</a:t>
            </a:r>
            <a:endParaRPr lang="en-US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Explain the resources required &amp; project targets</a:t>
            </a:r>
            <a:endParaRPr lang="en-US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“Design Thinking Process” explained in detail</a:t>
            </a:r>
            <a:endParaRPr lang="en-US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Adding the screenshots</a:t>
            </a:r>
            <a:endParaRPr lang="en-US" dirty="0">
              <a:effectLst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/>
              <a:t>Figma Design</a:t>
            </a:r>
            <a:endParaRPr lang="en-US" sz="3200" b="0"/>
          </a:p>
        </p:txBody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Two different PDF designs</a:t>
            </a:r>
            <a:endParaRPr lang="en-US" sz="150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Selected by communicating with the mentor</a:t>
            </a:r>
            <a:endParaRPr lang="en-US" sz="15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8746" y="2676246"/>
            <a:ext cx="5481509" cy="343964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4" y="2670107"/>
            <a:ext cx="5523082" cy="3451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dirty="0"/>
              <a:t>PPT and app_80 ---- John </a:t>
            </a:r>
            <a:endParaRPr lang="en-US" sz="3200" b="0" dirty="0"/>
          </a:p>
        </p:txBody>
      </p:sp>
      <p:pic>
        <p:nvPicPr>
          <p:cNvPr id="9" name="Graphic 8" descr="Lightbulb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6861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Presentation design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Backend design</a:t>
            </a: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communication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3" descr="文本&#10;&#10;已自动生成说明"/>
          <p:cNvPicPr>
            <a:picLocks noChangeAspect="1"/>
          </p:cNvPicPr>
          <p:nvPr/>
        </p:nvPicPr>
        <p:blipFill rotWithShape="1">
          <a:blip r:embed="rId1"/>
          <a:srcRect r="4445" b="1"/>
          <a:stretch>
            <a:fillRect/>
          </a:stretch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0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>
                <a:solidFill>
                  <a:schemeClr val="bg1"/>
                </a:solidFill>
              </a:rPr>
              <a:t>App_80</a:t>
            </a:r>
            <a:br>
              <a:rPr lang="en-US" sz="4800" b="0">
                <a:solidFill>
                  <a:schemeClr val="bg1"/>
                </a:solidFill>
              </a:rPr>
            </a:br>
            <a:br>
              <a:rPr lang="en-US" sz="4800" b="0">
                <a:solidFill>
                  <a:schemeClr val="bg1"/>
                </a:solidFill>
              </a:rPr>
            </a:br>
            <a:r>
              <a:rPr lang="en-US" sz="4800" b="0">
                <a:solidFill>
                  <a:schemeClr val="bg1"/>
                </a:solidFill>
              </a:rPr>
              <a:t>transfer API port</a:t>
            </a:r>
            <a:endParaRPr lang="en-US" sz="4800" b="0">
              <a:solidFill>
                <a:schemeClr val="bg1"/>
              </a:solidFill>
            </a:endParaRPr>
          </a:p>
        </p:txBody>
      </p:sp>
      <p:sp>
        <p:nvSpPr>
          <p:cNvPr id="4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45928" y="4939392"/>
            <a:ext cx="2544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Freeform: Shape 9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Freeform: Shape 9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" y="1161288"/>
            <a:ext cx="4466023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dirty="0"/>
              <a:t>Report---Nancy</a:t>
            </a:r>
            <a:endParaRPr lang="en-US" sz="4000" b="0" dirty="0"/>
          </a:p>
        </p:txBody>
      </p:sp>
      <p:sp>
        <p:nvSpPr>
          <p:cNvPr id="96" name="Rectangle 9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extBox 2"/>
          <p:cNvGraphicFramePr/>
          <p:nvPr/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dirty="0"/>
              <a:t>PPT--- Nancy</a:t>
            </a:r>
            <a:endParaRPr lang="en-US" sz="4000" b="0" dirty="0"/>
          </a:p>
        </p:txBody>
      </p: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8" name="文本框 2"/>
          <p:cNvGraphicFramePr/>
          <p:nvPr/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0"/>
              <a:t>Now it's demo time</a:t>
            </a:r>
            <a:endParaRPr lang="en-US" sz="7200" b="0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1586801" y="224538"/>
            <a:ext cx="9018400" cy="6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GB" b="0"/>
              <a:t>Group Member</a:t>
            </a:r>
            <a:endParaRPr lang="en-GB" b="0"/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5730212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41" name="Google Shape;541;p44"/>
          <p:cNvPicPr preferRelativeResize="0"/>
          <p:nvPr/>
        </p:nvPicPr>
        <p:blipFill rotWithShape="1">
          <a:blip r:embed="rId1"/>
          <a:srcRect t="9317" b="9317"/>
          <a:stretch>
            <a:fillRect/>
          </a:stretch>
        </p:blipFill>
        <p:spPr>
          <a:xfrm>
            <a:off x="1365286" y="1151951"/>
            <a:ext cx="1629895" cy="1599107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755008" y="2821541"/>
            <a:ext cx="2681141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1600" b="1">
                <a:solidFill>
                  <a:schemeClr val="dk1"/>
                </a:solidFill>
                <a:latin typeface="Cambria"/>
                <a:ea typeface="Cambria"/>
                <a:cs typeface="Muli"/>
                <a:sym typeface="Muli"/>
              </a:rPr>
              <a:t>Heath</a:t>
            </a:r>
            <a:br>
              <a:rPr lang="en-GB" sz="2400">
                <a:latin typeface="Cambria" panose="02040503050406030204" pitchFamily="18" charset="0"/>
                <a:ea typeface="Cambria" panose="02040503050406030204" pitchFamily="18" charset="0"/>
                <a:cs typeface="Muli"/>
              </a:rPr>
            </a:br>
            <a:r>
              <a:rPr lang="en-GB">
                <a:solidFill>
                  <a:schemeClr val="dk2"/>
                </a:solidFill>
                <a:latin typeface="Cambria"/>
                <a:ea typeface="Cambria"/>
                <a:cs typeface="Muli"/>
                <a:sym typeface="Muli"/>
              </a:rPr>
              <a:t>Team Leader/ Frontend designer/ Integration </a:t>
            </a:r>
            <a:endParaRPr lang="en-GB">
              <a:solidFill>
                <a:schemeClr val="dk2"/>
              </a:solidFill>
              <a:latin typeface="Cambria"/>
              <a:ea typeface="Cambria"/>
              <a:cs typeface="Muli"/>
            </a:endParaRPr>
          </a:p>
          <a:p>
            <a:pPr algn="ctr">
              <a:spcBef>
                <a:spcPts val="535"/>
              </a:spcBef>
            </a:pPr>
            <a:endParaRPr sz="2400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2"/>
          <a:srcRect t="4186" b="4186"/>
          <a:stretch>
            <a:fillRect/>
          </a:stretch>
        </p:blipFill>
        <p:spPr>
          <a:xfrm>
            <a:off x="5188926" y="1161681"/>
            <a:ext cx="1629895" cy="162997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44"/>
          <p:cNvSpPr txBox="1"/>
          <p:nvPr/>
        </p:nvSpPr>
        <p:spPr>
          <a:xfrm>
            <a:off x="5073570" y="2939600"/>
            <a:ext cx="1985600" cy="10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16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Louie</a:t>
            </a:r>
            <a:br>
              <a:rPr lang="en-GB" sz="2400"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</a:br>
            <a:r>
              <a:rPr lang="en-GB"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backend designer</a:t>
            </a:r>
            <a:endParaRPr lang="en-GB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</p:txBody>
      </p:sp>
      <p:pic>
        <p:nvPicPr>
          <p:cNvPr id="545" name="Google Shape;545;p44" descr="穿着蓝色衣服的人&#10;&#10;已自动生成说明"/>
          <p:cNvPicPr preferRelativeResize="0"/>
          <p:nvPr/>
        </p:nvPicPr>
        <p:blipFill rotWithShape="1">
          <a:blip r:embed="rId3"/>
          <a:srcRect t="19361" b="19361"/>
          <a:stretch>
            <a:fillRect/>
          </a:stretch>
        </p:blipFill>
        <p:spPr>
          <a:xfrm>
            <a:off x="5141775" y="3990582"/>
            <a:ext cx="1724195" cy="1803886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46" name="Google Shape;546;p44"/>
          <p:cNvSpPr txBox="1"/>
          <p:nvPr/>
        </p:nvSpPr>
        <p:spPr>
          <a:xfrm>
            <a:off x="8831818" y="5843735"/>
            <a:ext cx="1985600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18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Nancy</a:t>
            </a:r>
            <a:br>
              <a:rPr lang="en-GB" sz="2800"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</a:br>
            <a:r>
              <a:rPr lang="en-GB">
                <a:solidFill>
                  <a:schemeClr val="dk2"/>
                </a:solidFill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Report Writer/PPT designer</a:t>
            </a:r>
            <a:endParaRPr lang="en-GB">
              <a:solidFill>
                <a:schemeClr val="dk2"/>
              </a:solidFill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  <a:p>
            <a:pPr algn="ctr"/>
            <a:endParaRPr lang="en-GB" sz="1100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</p:txBody>
      </p:sp>
      <p:pic>
        <p:nvPicPr>
          <p:cNvPr id="547" name="Google Shape;547;p44" descr="/private/var/folders/5y/r4rxk79n0_l34rlpdd9txll00000gn/T/com.kingsoft.wpsoffice.mac/photoedit2/20230715223742/temp.pngtemp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59240" y="921385"/>
            <a:ext cx="1329690" cy="180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45243" y="2844971"/>
            <a:ext cx="2358750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1600" b="1">
                <a:solidFill>
                  <a:schemeClr val="dk1"/>
                </a:solidFill>
                <a:latin typeface="Cambria"/>
                <a:ea typeface="Cambria"/>
                <a:cs typeface="Muli"/>
                <a:sym typeface="Muli"/>
              </a:rPr>
              <a:t>Ziqi</a:t>
            </a:r>
            <a:br>
              <a:rPr lang="en-GB" sz="2400">
                <a:latin typeface="Cambria" panose="02040503050406030204" pitchFamily="18" charset="0"/>
                <a:ea typeface="Cambria" panose="02040503050406030204" pitchFamily="18" charset="0"/>
                <a:cs typeface="Muli"/>
              </a:rPr>
            </a:br>
            <a:r>
              <a:rPr lang="en-GB">
                <a:latin typeface="Cambria"/>
                <a:ea typeface="Cambria"/>
                <a:cs typeface="Muli"/>
                <a:sym typeface="Muli"/>
              </a:rPr>
              <a:t>Frontend</a:t>
            </a:r>
            <a:r>
              <a:rPr lang="zh-CN" altLang="en-US">
                <a:latin typeface="Cambria"/>
                <a:ea typeface="Cambria" panose="02040503050406030204" pitchFamily="18" charset="0"/>
                <a:cs typeface="Muli"/>
                <a:sym typeface="Muli"/>
              </a:rPr>
              <a:t> </a:t>
            </a:r>
            <a:r>
              <a:rPr lang="en-US" altLang="zh-CN">
                <a:latin typeface="Cambria"/>
                <a:ea typeface="Cambria"/>
                <a:cs typeface="Muli"/>
                <a:sym typeface="Muli"/>
              </a:rPr>
              <a:t>Integration</a:t>
            </a:r>
            <a:endParaRPr lang="zh-CN" altLang="en-US">
              <a:latin typeface="Cambria"/>
              <a:ea typeface="Cambria"/>
              <a:cs typeface="Mul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1193637" y="4175552"/>
            <a:ext cx="1803885" cy="1441998"/>
          </a:xfrm>
          <a:prstGeom prst="ellipse">
            <a:avLst/>
          </a:prstGeom>
        </p:spPr>
      </p:pic>
      <p:sp>
        <p:nvSpPr>
          <p:cNvPr id="5" name="Google Shape;546;p44"/>
          <p:cNvSpPr txBox="1"/>
          <p:nvPr/>
        </p:nvSpPr>
        <p:spPr>
          <a:xfrm>
            <a:off x="5103200" y="5891635"/>
            <a:ext cx="1985600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GB" sz="1600" b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John</a:t>
            </a:r>
            <a:br>
              <a:rPr lang="en-GB" sz="2400"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</a:br>
            <a:r>
              <a:rPr lang="en-GB">
                <a:latin typeface="Cambria" panose="02040503050406030204" pitchFamily="18" charset="0"/>
                <a:ea typeface="Cambria" panose="02040503050406030204" pitchFamily="18" charset="0"/>
                <a:cs typeface="Muli"/>
                <a:sym typeface="Muli"/>
              </a:rPr>
              <a:t>PPT Writer</a:t>
            </a:r>
            <a:endParaRPr lang="en-GB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</p:txBody>
      </p:sp>
      <p:sp>
        <p:nvSpPr>
          <p:cNvPr id="6" name="Google Shape;546;p44"/>
          <p:cNvSpPr txBox="1"/>
          <p:nvPr/>
        </p:nvSpPr>
        <p:spPr>
          <a:xfrm>
            <a:off x="755015" y="5888355"/>
            <a:ext cx="2792730" cy="96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535"/>
              </a:spcBef>
            </a:pPr>
            <a:r>
              <a:rPr lang="en-GB" sz="2000" b="1">
                <a:solidFill>
                  <a:schemeClr val="dk1"/>
                </a:solidFill>
                <a:latin typeface="Cambria"/>
                <a:ea typeface="Cambria"/>
                <a:cs typeface="Muli"/>
                <a:sym typeface="Muli"/>
              </a:rPr>
              <a:t>Violet</a:t>
            </a:r>
            <a:br>
              <a:rPr lang="en-GB" sz="2000">
                <a:latin typeface="Cambria" panose="02040503050406030204" pitchFamily="18" charset="0"/>
                <a:ea typeface="Cambria" panose="02040503050406030204" pitchFamily="18" charset="0"/>
                <a:cs typeface="Muli"/>
              </a:rPr>
            </a:br>
            <a:r>
              <a:rPr lang="en-GB">
                <a:latin typeface="Cambria"/>
                <a:ea typeface="Cambria"/>
                <a:cs typeface="Muli"/>
                <a:sym typeface="Muli"/>
              </a:rPr>
              <a:t>Report Writer/Figma designer</a:t>
            </a:r>
            <a:endParaRPr lang="en-GB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  <a:p>
            <a:pPr algn="ctr">
              <a:spcBef>
                <a:spcPts val="535"/>
              </a:spcBef>
            </a:pPr>
            <a:endParaRPr lang="en-GB" sz="2400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  <a:p>
            <a:pPr algn="ctr">
              <a:spcBef>
                <a:spcPts val="535"/>
              </a:spcBef>
              <a:spcAft>
                <a:spcPts val="535"/>
              </a:spcAft>
            </a:pPr>
            <a:endParaRPr sz="2400">
              <a:latin typeface="Cambria" panose="02040503050406030204" pitchFamily="18" charset="0"/>
              <a:ea typeface="Cambria" panose="02040503050406030204" pitchFamily="18" charset="0"/>
              <a:cs typeface="Muli"/>
              <a:sym typeface="Muli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9011117" y="3873038"/>
            <a:ext cx="1627001" cy="192143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Rectangle 9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Person writing on a notepad"/>
          <p:cNvPicPr>
            <a:picLocks noChangeAspect="1"/>
          </p:cNvPicPr>
          <p:nvPr/>
        </p:nvPicPr>
        <p:blipFill rotWithShape="1">
          <a:blip r:embed="rId1"/>
          <a:srcRect l="3303" r="3303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97" name="Freeform: Shape 9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Freeform: Shape 9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err="1"/>
              <a:t>Challenge&amp;Learning</a:t>
            </a:r>
            <a:r>
              <a:rPr lang="en-US" sz="3000" b="0"/>
              <a:t> Process</a:t>
            </a:r>
            <a:br>
              <a:rPr lang="en-US" sz="3000" b="0"/>
            </a:br>
            <a:r>
              <a:rPr lang="en-US" sz="3000" b="0"/>
              <a:t> </a:t>
            </a:r>
            <a:br>
              <a:rPr lang="en-US" sz="3000" b="0"/>
            </a:br>
            <a:r>
              <a:rPr lang="en-US" sz="3000" b="0"/>
              <a:t>Coding part</a:t>
            </a:r>
            <a:endParaRPr lang="en-US" sz="3000" b="0"/>
          </a:p>
        </p:txBody>
      </p:sp>
      <p:sp>
        <p:nvSpPr>
          <p:cNvPr id="101" name="Rectangle 10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/>
              <a:t>Frontend-Figma</a:t>
            </a:r>
            <a:endParaRPr lang="en-US" sz="3600" b="0"/>
          </a:p>
        </p:txBody>
      </p:sp>
      <p:sp>
        <p:nvSpPr>
          <p:cNvPr id="37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897" y="2503664"/>
            <a:ext cx="5431536" cy="3394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1" y="2519047"/>
            <a:ext cx="5431536" cy="3381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5554" y="1251857"/>
            <a:ext cx="28711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>
              <a:buFont typeface="Calibri" panose="020F0502020204030204"/>
              <a:buChar char="-"/>
            </a:pPr>
            <a:r>
              <a:rPr lang="en-US" sz="2800"/>
              <a:t>Heath Song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931" y="5233523"/>
            <a:ext cx="3212386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0">
                <a:solidFill>
                  <a:schemeClr val="bg1"/>
                </a:solidFill>
              </a:rPr>
              <a:t>Frontend- frontend structure</a:t>
            </a:r>
            <a:endParaRPr lang="en-US" sz="2600" b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r="13971" b="-1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4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/>
              <a:t>Frontend Integration</a:t>
            </a:r>
            <a:endParaRPr lang="en-US" sz="4800" b="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3535" y="4871357"/>
            <a:ext cx="20546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alibri" panose="020F0502020204030204"/>
              <a:buChar char="-"/>
            </a:pPr>
            <a:r>
              <a:rPr lang="en-US" sz="2400"/>
              <a:t>Han Ziqi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screenshot of a computer program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2939" y="-810"/>
            <a:ext cx="12295414" cy="68596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/>
              <a:t>Backend</a:t>
            </a:r>
            <a:r>
              <a:rPr lang="en-US" sz="3400" b="0"/>
              <a:t>     </a:t>
            </a:r>
            <a:r>
              <a:rPr lang="en-US" sz="2800" b="0"/>
              <a:t>-Louie Sun</a:t>
            </a:r>
            <a:endParaRPr lang="en-US" sz="2800" b="0"/>
          </a:p>
        </p:txBody>
      </p:sp>
      <p:sp>
        <p:nvSpPr>
          <p:cNvPr id="64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Design Flask Framework</a:t>
            </a:r>
            <a:endParaRPr lang="en-US" sz="17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Create seven APIs</a:t>
            </a:r>
            <a:endParaRPr lang="en-US" sz="17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Using </a:t>
            </a:r>
            <a:r>
              <a:rPr lang="en-US" sz="1700" dirty="0" err="1"/>
              <a:t>RestAPI</a:t>
            </a:r>
            <a:r>
              <a:rPr lang="en-US" sz="1700" dirty="0"/>
              <a:t> to transfer the PDF </a:t>
            </a:r>
            <a:r>
              <a:rPr lang="en-US" sz="1700" dirty="0" err="1"/>
              <a:t>deom</a:t>
            </a:r>
            <a:r>
              <a:rPr lang="en-US" sz="1700" dirty="0"/>
              <a:t> the backend to frontend</a:t>
            </a:r>
            <a:endParaRPr lang="en-US" sz="1700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Connecting successfully</a:t>
            </a:r>
            <a:endParaRPr lang="en-US" sz="1700" dirty="0"/>
          </a:p>
        </p:txBody>
      </p:sp>
      <p:pic>
        <p:nvPicPr>
          <p:cNvPr id="6" name="Picture 5" descr="A screen shot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r="48054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0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0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/>
              <a:t>Challenge&amp;Learning Process</a:t>
            </a:r>
            <a:br>
              <a:rPr lang="en-US" sz="3000" b="0"/>
            </a:br>
            <a:r>
              <a:rPr lang="en-US" sz="3000" b="0"/>
              <a:t> </a:t>
            </a:r>
            <a:br>
              <a:rPr lang="en-US" sz="3000" b="0"/>
            </a:br>
            <a:r>
              <a:rPr lang="en-US" sz="3000" b="0"/>
              <a:t>Designing part</a:t>
            </a:r>
            <a:endParaRPr lang="en-US" sz="3000" b="0"/>
          </a:p>
        </p:txBody>
      </p:sp>
      <p:pic>
        <p:nvPicPr>
          <p:cNvPr id="66" name="Video 65" descr="People Planning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r="-1" b="283"/>
          <a:stretch>
            <a:fillRect/>
          </a:stretch>
        </p:blipFill>
        <p:spPr>
          <a:xfrm>
            <a:off x="316992" y="1374609"/>
            <a:ext cx="7053626" cy="3956394"/>
          </a:xfrm>
          <a:prstGeom prst="rect">
            <a:avLst/>
          </a:prstGeom>
        </p:spPr>
      </p:pic>
      <p:sp>
        <p:nvSpPr>
          <p:cNvPr id="117" name="Rectangle 10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0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WPS Writer</Application>
  <PresentationFormat>Widescreen</PresentationFormat>
  <Paragraphs>78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Cambria</vt:lpstr>
      <vt:lpstr>Thonburi</vt:lpstr>
      <vt:lpstr>Muli</vt:lpstr>
      <vt:lpstr>Cambria</vt:lpstr>
      <vt:lpstr>Helvetica Neue</vt:lpstr>
      <vt:lpstr>Neue Haas Grotesk Text Pro</vt:lpstr>
      <vt:lpstr>苹方-简</vt:lpstr>
      <vt:lpstr>微软雅黑</vt:lpstr>
      <vt:lpstr>汉仪旗黑</vt:lpstr>
      <vt:lpstr>宋体</vt:lpstr>
      <vt:lpstr>Arial Unicode MS</vt:lpstr>
      <vt:lpstr>汉仪书宋二KW</vt:lpstr>
      <vt:lpstr>等线</vt:lpstr>
      <vt:lpstr>汉仪中等线KW</vt:lpstr>
      <vt:lpstr>AccentBoxVTI</vt:lpstr>
      <vt:lpstr>Team 4</vt:lpstr>
      <vt:lpstr>Group Member</vt:lpstr>
      <vt:lpstr>Challenge&amp;Learning Process   Coding part</vt:lpstr>
      <vt:lpstr>Frontend-Figma</vt:lpstr>
      <vt:lpstr>Frontend- frontend structure</vt:lpstr>
      <vt:lpstr>Frontend Integration</vt:lpstr>
      <vt:lpstr>PowerPoint 演示文稿</vt:lpstr>
      <vt:lpstr>Backend     -Louie Sun</vt:lpstr>
      <vt:lpstr>Challenge&amp;Learning Process   Designing part</vt:lpstr>
      <vt:lpstr>Report ---- Violet Chen</vt:lpstr>
      <vt:lpstr>Figma Design</vt:lpstr>
      <vt:lpstr>PPT and app_80 ---- John </vt:lpstr>
      <vt:lpstr>App_80  transfer API port</vt:lpstr>
      <vt:lpstr>Report---Nancy</vt:lpstr>
      <vt:lpstr>PPT--- Nancy</vt:lpstr>
      <vt:lpstr>Now it's demo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</dc:title>
  <dc:creator>周 普洱</dc:creator>
  <cp:lastModifiedBy>Heath Ledger</cp:lastModifiedBy>
  <cp:revision>3</cp:revision>
  <dcterms:created xsi:type="dcterms:W3CDTF">2023-07-16T00:05:50Z</dcterms:created>
  <dcterms:modified xsi:type="dcterms:W3CDTF">2023-07-16T00:05:50Z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44FC5E51970191DD806BB264EE442ED6_43</vt:lpwstr>
  </property>
  <property fmtid="{D5CDD505-2E9C-101B-9397-08002B2CF9AE}" pid="3" name="KSOProductBuildVer">
    <vt:lpwstr>1033-5.4.1.7920</vt:lpwstr>
  </property>
</Properties>
</file>